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02E403F0-C55D-4FA0-B4C7-83E5516D7F9C}">
          <p14:sldIdLst>
            <p14:sldId id="256"/>
          </p14:sldIdLst>
        </p14:section>
        <p14:section name="Sunum" id="{0E46E774-315F-4337-A9A0-8092428A7507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44A"/>
    <a:srgbClr val="00C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C890C-4396-4108-A29F-53D70080A111}" type="doc">
      <dgm:prSet loTypeId="urn:microsoft.com/office/officeart/2005/8/layout/venn2" loCatId="relationship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tr-TR"/>
        </a:p>
      </dgm:t>
    </dgm:pt>
    <dgm:pt modelId="{BDDE73B6-77FD-4A5C-A0F2-F775497DD266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Router</a:t>
          </a:r>
          <a:r>
            <a:rPr lang="tr-TR" dirty="0"/>
            <a:t> Dom</a:t>
          </a:r>
        </a:p>
      </dgm:t>
    </dgm:pt>
    <dgm:pt modelId="{D7A9A4CE-1C4B-4DF5-A280-A37272040F1F}" type="parTrans" cxnId="{5B8CD421-541E-476B-A76E-149C55262DC7}">
      <dgm:prSet/>
      <dgm:spPr/>
      <dgm:t>
        <a:bodyPr/>
        <a:lstStyle/>
        <a:p>
          <a:endParaRPr lang="tr-TR"/>
        </a:p>
      </dgm:t>
    </dgm:pt>
    <dgm:pt modelId="{D9891C90-7DD9-4CF9-BD58-61964D657B12}" type="sibTrans" cxnId="{5B8CD421-541E-476B-A76E-149C55262DC7}">
      <dgm:prSet/>
      <dgm:spPr/>
      <dgm:t>
        <a:bodyPr/>
        <a:lstStyle/>
        <a:p>
          <a:endParaRPr lang="tr-TR"/>
        </a:p>
      </dgm:t>
    </dgm:pt>
    <dgm:pt modelId="{5F797C14-45A5-4508-910A-8B03D85020D5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Tookit</a:t>
          </a:r>
          <a:endParaRPr lang="tr-TR" dirty="0"/>
        </a:p>
      </dgm:t>
    </dgm:pt>
    <dgm:pt modelId="{CDF673D9-CFCC-4400-B7EA-1C44215E359F}" type="parTrans" cxnId="{2AA22714-A30D-44B4-A448-577BFC1F06E4}">
      <dgm:prSet/>
      <dgm:spPr/>
      <dgm:t>
        <a:bodyPr/>
        <a:lstStyle/>
        <a:p>
          <a:endParaRPr lang="tr-TR"/>
        </a:p>
      </dgm:t>
    </dgm:pt>
    <dgm:pt modelId="{F6E9D7B7-12E2-4EE0-B753-2A69BB754311}" type="sibTrans" cxnId="{2AA22714-A30D-44B4-A448-577BFC1F06E4}">
      <dgm:prSet/>
      <dgm:spPr/>
      <dgm:t>
        <a:bodyPr/>
        <a:lstStyle/>
        <a:p>
          <a:endParaRPr lang="tr-TR"/>
        </a:p>
      </dgm:t>
    </dgm:pt>
    <dgm:pt modelId="{C5544029-FF73-4641-9B29-D51F208F9583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Redux</a:t>
          </a:r>
          <a:endParaRPr lang="tr-TR" dirty="0"/>
        </a:p>
      </dgm:t>
    </dgm:pt>
    <dgm:pt modelId="{27558672-3C0C-4C92-85CD-96747B20009E}" type="parTrans" cxnId="{8A3EB51F-28B4-4CE2-81BC-E74106D67DE3}">
      <dgm:prSet/>
      <dgm:spPr/>
      <dgm:t>
        <a:bodyPr/>
        <a:lstStyle/>
        <a:p>
          <a:endParaRPr lang="tr-TR"/>
        </a:p>
      </dgm:t>
    </dgm:pt>
    <dgm:pt modelId="{06FDD86D-03AF-46C1-A1F8-B5799236883C}" type="sibTrans" cxnId="{8A3EB51F-28B4-4CE2-81BC-E74106D67DE3}">
      <dgm:prSet/>
      <dgm:spPr/>
      <dgm:t>
        <a:bodyPr/>
        <a:lstStyle/>
        <a:p>
          <a:endParaRPr lang="tr-TR"/>
        </a:p>
      </dgm:t>
    </dgm:pt>
    <dgm:pt modelId="{BF39E940-17D8-442A-B645-1BF640EC29EA}" type="pres">
      <dgm:prSet presAssocID="{DFEC890C-4396-4108-A29F-53D70080A111}" presName="Name0" presStyleCnt="0">
        <dgm:presLayoutVars>
          <dgm:chMax val="7"/>
          <dgm:resizeHandles val="exact"/>
        </dgm:presLayoutVars>
      </dgm:prSet>
      <dgm:spPr/>
    </dgm:pt>
    <dgm:pt modelId="{D6238C86-0D69-41ED-A56B-47A98E64A0E1}" type="pres">
      <dgm:prSet presAssocID="{DFEC890C-4396-4108-A29F-53D70080A111}" presName="comp1" presStyleCnt="0"/>
      <dgm:spPr/>
    </dgm:pt>
    <dgm:pt modelId="{CAB26101-91C7-4FDB-933B-39898607D5E4}" type="pres">
      <dgm:prSet presAssocID="{DFEC890C-4396-4108-A29F-53D70080A111}" presName="circle1" presStyleLbl="node1" presStyleIdx="0" presStyleCnt="3"/>
      <dgm:spPr/>
    </dgm:pt>
    <dgm:pt modelId="{336184FC-D0E9-4549-ADCB-05372904A62E}" type="pres">
      <dgm:prSet presAssocID="{DFEC890C-4396-4108-A29F-53D70080A111}" presName="c1text" presStyleLbl="node1" presStyleIdx="0" presStyleCnt="3">
        <dgm:presLayoutVars>
          <dgm:bulletEnabled val="1"/>
        </dgm:presLayoutVars>
      </dgm:prSet>
      <dgm:spPr/>
    </dgm:pt>
    <dgm:pt modelId="{EF49B0D7-4627-4046-8223-251B816204C8}" type="pres">
      <dgm:prSet presAssocID="{DFEC890C-4396-4108-A29F-53D70080A111}" presName="comp2" presStyleCnt="0"/>
      <dgm:spPr/>
    </dgm:pt>
    <dgm:pt modelId="{63580E8A-F4CC-4BEE-A31F-FAC981939552}" type="pres">
      <dgm:prSet presAssocID="{DFEC890C-4396-4108-A29F-53D70080A111}" presName="circle2" presStyleLbl="node1" presStyleIdx="1" presStyleCnt="3"/>
      <dgm:spPr/>
    </dgm:pt>
    <dgm:pt modelId="{8980070F-D732-48DE-B56A-95B34FB5AF81}" type="pres">
      <dgm:prSet presAssocID="{DFEC890C-4396-4108-A29F-53D70080A111}" presName="c2text" presStyleLbl="node1" presStyleIdx="1" presStyleCnt="3">
        <dgm:presLayoutVars>
          <dgm:bulletEnabled val="1"/>
        </dgm:presLayoutVars>
      </dgm:prSet>
      <dgm:spPr/>
    </dgm:pt>
    <dgm:pt modelId="{47AD5EEF-652A-4543-ABA6-24285BA34662}" type="pres">
      <dgm:prSet presAssocID="{DFEC890C-4396-4108-A29F-53D70080A111}" presName="comp3" presStyleCnt="0"/>
      <dgm:spPr/>
    </dgm:pt>
    <dgm:pt modelId="{72DE4788-65C7-409E-A4F2-EAF83719FE14}" type="pres">
      <dgm:prSet presAssocID="{DFEC890C-4396-4108-A29F-53D70080A111}" presName="circle3" presStyleLbl="node1" presStyleIdx="2" presStyleCnt="3"/>
      <dgm:spPr/>
    </dgm:pt>
    <dgm:pt modelId="{CDF95487-5BB7-4731-A3A7-44A97EFE78F5}" type="pres">
      <dgm:prSet presAssocID="{DFEC890C-4396-4108-A29F-53D70080A11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2AA22714-A30D-44B4-A448-577BFC1F06E4}" srcId="{DFEC890C-4396-4108-A29F-53D70080A111}" destId="{5F797C14-45A5-4508-910A-8B03D85020D5}" srcOrd="1" destOrd="0" parTransId="{CDF673D9-CFCC-4400-B7EA-1C44215E359F}" sibTransId="{F6E9D7B7-12E2-4EE0-B753-2A69BB754311}"/>
    <dgm:cxn modelId="{8A3EB51F-28B4-4CE2-81BC-E74106D67DE3}" srcId="{DFEC890C-4396-4108-A29F-53D70080A111}" destId="{C5544029-FF73-4641-9B29-D51F208F9583}" srcOrd="2" destOrd="0" parTransId="{27558672-3C0C-4C92-85CD-96747B20009E}" sibTransId="{06FDD86D-03AF-46C1-A1F8-B5799236883C}"/>
    <dgm:cxn modelId="{5B8CD421-541E-476B-A76E-149C55262DC7}" srcId="{DFEC890C-4396-4108-A29F-53D70080A111}" destId="{BDDE73B6-77FD-4A5C-A0F2-F775497DD266}" srcOrd="0" destOrd="0" parTransId="{D7A9A4CE-1C4B-4DF5-A280-A37272040F1F}" sibTransId="{D9891C90-7DD9-4CF9-BD58-61964D657B12}"/>
    <dgm:cxn modelId="{476B1736-5D9E-4B28-A674-AD8AB4FF13C0}" type="presOf" srcId="{C5544029-FF73-4641-9B29-D51F208F9583}" destId="{CDF95487-5BB7-4731-A3A7-44A97EFE78F5}" srcOrd="1" destOrd="0" presId="urn:microsoft.com/office/officeart/2005/8/layout/venn2"/>
    <dgm:cxn modelId="{08E59340-BCCB-4273-A60F-A80F71E1308A}" type="presOf" srcId="{5F797C14-45A5-4508-910A-8B03D85020D5}" destId="{8980070F-D732-48DE-B56A-95B34FB5AF81}" srcOrd="1" destOrd="0" presId="urn:microsoft.com/office/officeart/2005/8/layout/venn2"/>
    <dgm:cxn modelId="{DABF314A-DE83-409F-B7FB-9DD1659BF25D}" type="presOf" srcId="{BDDE73B6-77FD-4A5C-A0F2-F775497DD266}" destId="{CAB26101-91C7-4FDB-933B-39898607D5E4}" srcOrd="0" destOrd="0" presId="urn:microsoft.com/office/officeart/2005/8/layout/venn2"/>
    <dgm:cxn modelId="{1004C5A6-550D-4055-A9FE-53ED762D055A}" type="presOf" srcId="{BDDE73B6-77FD-4A5C-A0F2-F775497DD266}" destId="{336184FC-D0E9-4549-ADCB-05372904A62E}" srcOrd="1" destOrd="0" presId="urn:microsoft.com/office/officeart/2005/8/layout/venn2"/>
    <dgm:cxn modelId="{B8FF46BA-675A-42B5-B905-7C57D170625E}" type="presOf" srcId="{C5544029-FF73-4641-9B29-D51F208F9583}" destId="{72DE4788-65C7-409E-A4F2-EAF83719FE14}" srcOrd="0" destOrd="0" presId="urn:microsoft.com/office/officeart/2005/8/layout/venn2"/>
    <dgm:cxn modelId="{F0CFC7BA-B479-48D4-8B9A-78885721A74F}" type="presOf" srcId="{DFEC890C-4396-4108-A29F-53D70080A111}" destId="{BF39E940-17D8-442A-B645-1BF640EC29EA}" srcOrd="0" destOrd="0" presId="urn:microsoft.com/office/officeart/2005/8/layout/venn2"/>
    <dgm:cxn modelId="{BA4340BB-193F-49F7-873A-8245B3F70260}" type="presOf" srcId="{5F797C14-45A5-4508-910A-8B03D85020D5}" destId="{63580E8A-F4CC-4BEE-A31F-FAC981939552}" srcOrd="0" destOrd="0" presId="urn:microsoft.com/office/officeart/2005/8/layout/venn2"/>
    <dgm:cxn modelId="{DDE25BF1-BF7A-40D1-AE0F-20ACDD19D878}" type="presParOf" srcId="{BF39E940-17D8-442A-B645-1BF640EC29EA}" destId="{D6238C86-0D69-41ED-A56B-47A98E64A0E1}" srcOrd="0" destOrd="0" presId="urn:microsoft.com/office/officeart/2005/8/layout/venn2"/>
    <dgm:cxn modelId="{4A6EFD7C-8EDE-40CB-8A6C-55A8C7F199D0}" type="presParOf" srcId="{D6238C86-0D69-41ED-A56B-47A98E64A0E1}" destId="{CAB26101-91C7-4FDB-933B-39898607D5E4}" srcOrd="0" destOrd="0" presId="urn:microsoft.com/office/officeart/2005/8/layout/venn2"/>
    <dgm:cxn modelId="{C346A673-A489-4CC6-A3B2-5DCBACC0D04D}" type="presParOf" srcId="{D6238C86-0D69-41ED-A56B-47A98E64A0E1}" destId="{336184FC-D0E9-4549-ADCB-05372904A62E}" srcOrd="1" destOrd="0" presId="urn:microsoft.com/office/officeart/2005/8/layout/venn2"/>
    <dgm:cxn modelId="{7B522DB1-E9C3-4E19-BFCC-5729ECA7DFB3}" type="presParOf" srcId="{BF39E940-17D8-442A-B645-1BF640EC29EA}" destId="{EF49B0D7-4627-4046-8223-251B816204C8}" srcOrd="1" destOrd="0" presId="urn:microsoft.com/office/officeart/2005/8/layout/venn2"/>
    <dgm:cxn modelId="{352E5980-C324-432C-9CE8-34D0E30F2F29}" type="presParOf" srcId="{EF49B0D7-4627-4046-8223-251B816204C8}" destId="{63580E8A-F4CC-4BEE-A31F-FAC981939552}" srcOrd="0" destOrd="0" presId="urn:microsoft.com/office/officeart/2005/8/layout/venn2"/>
    <dgm:cxn modelId="{AF442F19-37C7-4236-8195-949C96B652FC}" type="presParOf" srcId="{EF49B0D7-4627-4046-8223-251B816204C8}" destId="{8980070F-D732-48DE-B56A-95B34FB5AF81}" srcOrd="1" destOrd="0" presId="urn:microsoft.com/office/officeart/2005/8/layout/venn2"/>
    <dgm:cxn modelId="{2994B833-CFCF-44AB-B27A-321121A58C56}" type="presParOf" srcId="{BF39E940-17D8-442A-B645-1BF640EC29EA}" destId="{47AD5EEF-652A-4543-ABA6-24285BA34662}" srcOrd="2" destOrd="0" presId="urn:microsoft.com/office/officeart/2005/8/layout/venn2"/>
    <dgm:cxn modelId="{16EB75F9-68A3-43CA-AA00-F549133A833A}" type="presParOf" srcId="{47AD5EEF-652A-4543-ABA6-24285BA34662}" destId="{72DE4788-65C7-409E-A4F2-EAF83719FE14}" srcOrd="0" destOrd="0" presId="urn:microsoft.com/office/officeart/2005/8/layout/venn2"/>
    <dgm:cxn modelId="{FB82D321-162A-4B71-9C46-1A77A2D0453A}" type="presParOf" srcId="{47AD5EEF-652A-4543-ABA6-24285BA34662}" destId="{CDF95487-5BB7-4731-A3A7-44A97EFE78F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C1D90C-7099-426D-8C19-A4B840468D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3CFCDBB-5BDD-4408-8A08-3DAC6A0A0B90}">
      <dgm:prSet phldrT="[Metin]"/>
      <dgm:spPr/>
      <dgm:t>
        <a:bodyPr/>
        <a:lstStyle/>
        <a:p>
          <a:r>
            <a:rPr lang="tr-TR" dirty="0" err="1"/>
            <a:t>Navbar</a:t>
          </a:r>
          <a:endParaRPr lang="tr-TR" dirty="0"/>
        </a:p>
      </dgm:t>
    </dgm:pt>
    <dgm:pt modelId="{E25A8621-5621-4051-9B11-8515603E9EE2}" type="parTrans" cxnId="{0AD05569-40BC-4C9A-B620-6E5562FD94AD}">
      <dgm:prSet/>
      <dgm:spPr/>
      <dgm:t>
        <a:bodyPr/>
        <a:lstStyle/>
        <a:p>
          <a:endParaRPr lang="tr-TR"/>
        </a:p>
      </dgm:t>
    </dgm:pt>
    <dgm:pt modelId="{FACAAC49-C370-4D79-BB50-486A8B5022B7}" type="sibTrans" cxnId="{0AD05569-40BC-4C9A-B620-6E5562FD94AD}">
      <dgm:prSet/>
      <dgm:spPr/>
      <dgm:t>
        <a:bodyPr/>
        <a:lstStyle/>
        <a:p>
          <a:endParaRPr lang="tr-TR"/>
        </a:p>
      </dgm:t>
    </dgm:pt>
    <dgm:pt modelId="{CA1D4C9B-D380-4863-A9A1-B6E7CFE55E77}">
      <dgm:prSet phldrT="[Metin]"/>
      <dgm:spPr/>
      <dgm:t>
        <a:bodyPr/>
        <a:lstStyle/>
        <a:p>
          <a:r>
            <a:rPr lang="tr-TR" dirty="0" err="1"/>
            <a:t>Material</a:t>
          </a:r>
          <a:r>
            <a:rPr lang="tr-TR" dirty="0"/>
            <a:t> UI Auto Complete</a:t>
          </a:r>
        </a:p>
      </dgm:t>
    </dgm:pt>
    <dgm:pt modelId="{C0D61BED-7A90-4D7A-B80D-CDB192D35F9B}" type="parTrans" cxnId="{4FE57395-2C88-4646-9678-97C360933B92}">
      <dgm:prSet/>
      <dgm:spPr/>
      <dgm:t>
        <a:bodyPr/>
        <a:lstStyle/>
        <a:p>
          <a:endParaRPr lang="tr-TR"/>
        </a:p>
      </dgm:t>
    </dgm:pt>
    <dgm:pt modelId="{9C8F8984-5CB7-4E3C-A38C-A0D0876FA50F}" type="sibTrans" cxnId="{4FE57395-2C88-4646-9678-97C360933B92}">
      <dgm:prSet/>
      <dgm:spPr/>
      <dgm:t>
        <a:bodyPr/>
        <a:lstStyle/>
        <a:p>
          <a:endParaRPr lang="tr-TR"/>
        </a:p>
      </dgm:t>
    </dgm:pt>
    <dgm:pt modelId="{8EF48750-384B-45D2-8DCF-F14E79149D34}">
      <dgm:prSet phldrT="[Metin]"/>
      <dgm:spPr/>
      <dgm:t>
        <a:bodyPr/>
        <a:lstStyle/>
        <a:p>
          <a:r>
            <a:rPr lang="tr-TR" dirty="0"/>
            <a:t>Font </a:t>
          </a:r>
          <a:r>
            <a:rPr lang="tr-TR" dirty="0" err="1"/>
            <a:t>Awesome</a:t>
          </a:r>
          <a:endParaRPr lang="tr-TR" dirty="0"/>
        </a:p>
      </dgm:t>
    </dgm:pt>
    <dgm:pt modelId="{B85E2EA8-E862-4438-9E87-DF3674037048}" type="parTrans" cxnId="{D83AB013-7F4A-4EB2-BC83-6A05EC2DCDC4}">
      <dgm:prSet/>
      <dgm:spPr/>
      <dgm:t>
        <a:bodyPr/>
        <a:lstStyle/>
        <a:p>
          <a:endParaRPr lang="tr-TR"/>
        </a:p>
      </dgm:t>
    </dgm:pt>
    <dgm:pt modelId="{1F8B4A89-15EE-46BE-A732-6A0670D9CBCA}" type="sibTrans" cxnId="{D83AB013-7F4A-4EB2-BC83-6A05EC2DCDC4}">
      <dgm:prSet/>
      <dgm:spPr/>
      <dgm:t>
        <a:bodyPr/>
        <a:lstStyle/>
        <a:p>
          <a:endParaRPr lang="tr-TR"/>
        </a:p>
      </dgm:t>
    </dgm:pt>
    <dgm:pt modelId="{B6B099BE-13BE-48B3-BE23-3F97E3D43829}">
      <dgm:prSet/>
      <dgm:spPr/>
      <dgm:t>
        <a:bodyPr/>
        <a:lstStyle/>
        <a:p>
          <a:r>
            <a:rPr lang="tr-TR" dirty="0" err="1"/>
            <a:t>Yup</a:t>
          </a:r>
          <a:r>
            <a:rPr lang="tr-TR" dirty="0"/>
            <a:t> </a:t>
          </a:r>
          <a:r>
            <a:rPr lang="tr-TR" dirty="0" err="1"/>
            <a:t>Validator</a:t>
          </a:r>
          <a:endParaRPr lang="tr-TR" dirty="0"/>
        </a:p>
      </dgm:t>
    </dgm:pt>
    <dgm:pt modelId="{2328E252-EC4F-4A90-B0FF-71B7BD86D442}" type="parTrans" cxnId="{4C422D7E-E9A6-425A-8C0B-4ECCAB1457DB}">
      <dgm:prSet/>
      <dgm:spPr/>
      <dgm:t>
        <a:bodyPr/>
        <a:lstStyle/>
        <a:p>
          <a:endParaRPr lang="tr-TR"/>
        </a:p>
      </dgm:t>
    </dgm:pt>
    <dgm:pt modelId="{FB4100A2-CD65-40ED-8A59-4BD199C467E9}" type="sibTrans" cxnId="{4C422D7E-E9A6-425A-8C0B-4ECCAB1457DB}">
      <dgm:prSet/>
      <dgm:spPr/>
      <dgm:t>
        <a:bodyPr/>
        <a:lstStyle/>
        <a:p>
          <a:endParaRPr lang="tr-TR"/>
        </a:p>
      </dgm:t>
    </dgm:pt>
    <dgm:pt modelId="{3C995E8C-111A-4155-80D4-8DE1FB5D5F4C}" type="pres">
      <dgm:prSet presAssocID="{FBC1D90C-7099-426D-8C19-A4B840468DB0}" presName="Name0" presStyleCnt="0">
        <dgm:presLayoutVars>
          <dgm:chMax val="7"/>
          <dgm:chPref val="7"/>
          <dgm:dir/>
        </dgm:presLayoutVars>
      </dgm:prSet>
      <dgm:spPr/>
    </dgm:pt>
    <dgm:pt modelId="{40802ADD-1F88-49EF-A138-693509969F0B}" type="pres">
      <dgm:prSet presAssocID="{FBC1D90C-7099-426D-8C19-A4B840468DB0}" presName="Name1" presStyleCnt="0"/>
      <dgm:spPr/>
    </dgm:pt>
    <dgm:pt modelId="{2FE5CFD1-4C50-4C03-A3DA-F9216D172B27}" type="pres">
      <dgm:prSet presAssocID="{FBC1D90C-7099-426D-8C19-A4B840468DB0}" presName="cycle" presStyleCnt="0"/>
      <dgm:spPr/>
    </dgm:pt>
    <dgm:pt modelId="{182478E7-4CD8-4264-A309-76E44786FD8D}" type="pres">
      <dgm:prSet presAssocID="{FBC1D90C-7099-426D-8C19-A4B840468DB0}" presName="srcNode" presStyleLbl="node1" presStyleIdx="0" presStyleCnt="4"/>
      <dgm:spPr/>
    </dgm:pt>
    <dgm:pt modelId="{797BC011-920E-4BBF-B023-6FAB986BD851}" type="pres">
      <dgm:prSet presAssocID="{FBC1D90C-7099-426D-8C19-A4B840468DB0}" presName="conn" presStyleLbl="parChTrans1D2" presStyleIdx="0" presStyleCnt="1"/>
      <dgm:spPr/>
    </dgm:pt>
    <dgm:pt modelId="{5D0B7392-8DAE-4F69-BC5E-FB8FE69B44C8}" type="pres">
      <dgm:prSet presAssocID="{FBC1D90C-7099-426D-8C19-A4B840468DB0}" presName="extraNode" presStyleLbl="node1" presStyleIdx="0" presStyleCnt="4"/>
      <dgm:spPr/>
    </dgm:pt>
    <dgm:pt modelId="{B2108542-8A6F-4A1C-BD65-F215D735A4CA}" type="pres">
      <dgm:prSet presAssocID="{FBC1D90C-7099-426D-8C19-A4B840468DB0}" presName="dstNode" presStyleLbl="node1" presStyleIdx="0" presStyleCnt="4"/>
      <dgm:spPr/>
    </dgm:pt>
    <dgm:pt modelId="{3D4D2F96-277A-4328-B104-E82E79BE1C5B}" type="pres">
      <dgm:prSet presAssocID="{83CFCDBB-5BDD-4408-8A08-3DAC6A0A0B90}" presName="text_1" presStyleLbl="node1" presStyleIdx="0" presStyleCnt="4">
        <dgm:presLayoutVars>
          <dgm:bulletEnabled val="1"/>
        </dgm:presLayoutVars>
      </dgm:prSet>
      <dgm:spPr/>
    </dgm:pt>
    <dgm:pt modelId="{5B0ED97A-554D-4D1E-8BB7-CD7BBE837925}" type="pres">
      <dgm:prSet presAssocID="{83CFCDBB-5BDD-4408-8A08-3DAC6A0A0B90}" presName="accent_1" presStyleCnt="0"/>
      <dgm:spPr/>
    </dgm:pt>
    <dgm:pt modelId="{109C4F5F-354E-4020-8FE3-F87E87F00857}" type="pres">
      <dgm:prSet presAssocID="{83CFCDBB-5BDD-4408-8A08-3DAC6A0A0B90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F2A190EB-721C-4FC9-86AF-75ADCC422E0F}" type="pres">
      <dgm:prSet presAssocID="{CA1D4C9B-D380-4863-A9A1-B6E7CFE55E77}" presName="text_2" presStyleLbl="node1" presStyleIdx="1" presStyleCnt="4">
        <dgm:presLayoutVars>
          <dgm:bulletEnabled val="1"/>
        </dgm:presLayoutVars>
      </dgm:prSet>
      <dgm:spPr/>
    </dgm:pt>
    <dgm:pt modelId="{3DDA5E24-DB0C-4530-9E6F-AE4DF9AD50BD}" type="pres">
      <dgm:prSet presAssocID="{CA1D4C9B-D380-4863-A9A1-B6E7CFE55E77}" presName="accent_2" presStyleCnt="0"/>
      <dgm:spPr/>
    </dgm:pt>
    <dgm:pt modelId="{1DFF3E2A-9651-442A-96D5-2153FABF16E4}" type="pres">
      <dgm:prSet presAssocID="{CA1D4C9B-D380-4863-A9A1-B6E7CFE55E77}" presName="accentRepeatNode" presStyleLbl="solidFgAcc1" presStyleIdx="1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64532A71-7C1E-424F-BC8E-8A5872699AAC}" type="pres">
      <dgm:prSet presAssocID="{8EF48750-384B-45D2-8DCF-F14E79149D34}" presName="text_3" presStyleLbl="node1" presStyleIdx="2" presStyleCnt="4">
        <dgm:presLayoutVars>
          <dgm:bulletEnabled val="1"/>
        </dgm:presLayoutVars>
      </dgm:prSet>
      <dgm:spPr/>
    </dgm:pt>
    <dgm:pt modelId="{73FE8395-ED2A-494B-9B2C-5A52085CA4BC}" type="pres">
      <dgm:prSet presAssocID="{8EF48750-384B-45D2-8DCF-F14E79149D34}" presName="accent_3" presStyleCnt="0"/>
      <dgm:spPr/>
    </dgm:pt>
    <dgm:pt modelId="{FA0A3FB4-EE4F-4DE4-8D37-8DB0337383D9}" type="pres">
      <dgm:prSet presAssocID="{8EF48750-384B-45D2-8DCF-F14E79149D34}" presName="accentRepeatNode" presStyleLbl="solidFgAcc1" presStyleIdx="2" presStyleCnt="4" custLinFactNeighborX="3895" custLinFactNeighborY="3380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7442E6A0-77D6-41F2-9D42-A1C0C2F5B1B4}" type="pres">
      <dgm:prSet presAssocID="{B6B099BE-13BE-48B3-BE23-3F97E3D43829}" presName="text_4" presStyleLbl="node1" presStyleIdx="3" presStyleCnt="4">
        <dgm:presLayoutVars>
          <dgm:bulletEnabled val="1"/>
        </dgm:presLayoutVars>
      </dgm:prSet>
      <dgm:spPr/>
    </dgm:pt>
    <dgm:pt modelId="{37477B32-6B1E-499C-A0F5-69746A897497}" type="pres">
      <dgm:prSet presAssocID="{B6B099BE-13BE-48B3-BE23-3F97E3D43829}" presName="accent_4" presStyleCnt="0"/>
      <dgm:spPr/>
    </dgm:pt>
    <dgm:pt modelId="{EEBD9C7B-A6CF-4D20-99E7-28BBFDF0E94E}" type="pres">
      <dgm:prSet presAssocID="{B6B099BE-13BE-48B3-BE23-3F97E3D43829}" presName="accentRepeatNode" presStyleLbl="solidFgAcc1" presStyleIdx="3" presStyleCnt="4" custScaleX="105456" custScaleY="101347" custLinFactNeighborX="2921" custLinFactNeighborY="-974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38100">
          <a:solidFill>
            <a:schemeClr val="bg1"/>
          </a:solidFill>
        </a:ln>
      </dgm:spPr>
    </dgm:pt>
  </dgm:ptLst>
  <dgm:cxnLst>
    <dgm:cxn modelId="{D9450906-9CE6-49FC-AD85-29B30702699C}" type="presOf" srcId="{FACAAC49-C370-4D79-BB50-486A8B5022B7}" destId="{797BC011-920E-4BBF-B023-6FAB986BD851}" srcOrd="0" destOrd="0" presId="urn:microsoft.com/office/officeart/2008/layout/VerticalCurvedList"/>
    <dgm:cxn modelId="{D83AB013-7F4A-4EB2-BC83-6A05EC2DCDC4}" srcId="{FBC1D90C-7099-426D-8C19-A4B840468DB0}" destId="{8EF48750-384B-45D2-8DCF-F14E79149D34}" srcOrd="2" destOrd="0" parTransId="{B85E2EA8-E862-4438-9E87-DF3674037048}" sibTransId="{1F8B4A89-15EE-46BE-A732-6A0670D9CBCA}"/>
    <dgm:cxn modelId="{9DDDD519-E9B6-4E87-AD85-18C0CFAAF89A}" type="presOf" srcId="{83CFCDBB-5BDD-4408-8A08-3DAC6A0A0B90}" destId="{3D4D2F96-277A-4328-B104-E82E79BE1C5B}" srcOrd="0" destOrd="0" presId="urn:microsoft.com/office/officeart/2008/layout/VerticalCurvedList"/>
    <dgm:cxn modelId="{3ED1BD30-1A70-479D-906E-41077D768B5D}" type="presOf" srcId="{8EF48750-384B-45D2-8DCF-F14E79149D34}" destId="{64532A71-7C1E-424F-BC8E-8A5872699AAC}" srcOrd="0" destOrd="0" presId="urn:microsoft.com/office/officeart/2008/layout/VerticalCurvedList"/>
    <dgm:cxn modelId="{0AD05569-40BC-4C9A-B620-6E5562FD94AD}" srcId="{FBC1D90C-7099-426D-8C19-A4B840468DB0}" destId="{83CFCDBB-5BDD-4408-8A08-3DAC6A0A0B90}" srcOrd="0" destOrd="0" parTransId="{E25A8621-5621-4051-9B11-8515603E9EE2}" sibTransId="{FACAAC49-C370-4D79-BB50-486A8B5022B7}"/>
    <dgm:cxn modelId="{4C422D7E-E9A6-425A-8C0B-4ECCAB1457DB}" srcId="{FBC1D90C-7099-426D-8C19-A4B840468DB0}" destId="{B6B099BE-13BE-48B3-BE23-3F97E3D43829}" srcOrd="3" destOrd="0" parTransId="{2328E252-EC4F-4A90-B0FF-71B7BD86D442}" sibTransId="{FB4100A2-CD65-40ED-8A59-4BD199C467E9}"/>
    <dgm:cxn modelId="{AA67447E-7DD6-4FAC-BC0C-E41F2FDF2C58}" type="presOf" srcId="{CA1D4C9B-D380-4863-A9A1-B6E7CFE55E77}" destId="{F2A190EB-721C-4FC9-86AF-75ADCC422E0F}" srcOrd="0" destOrd="0" presId="urn:microsoft.com/office/officeart/2008/layout/VerticalCurvedList"/>
    <dgm:cxn modelId="{4FE57395-2C88-4646-9678-97C360933B92}" srcId="{FBC1D90C-7099-426D-8C19-A4B840468DB0}" destId="{CA1D4C9B-D380-4863-A9A1-B6E7CFE55E77}" srcOrd="1" destOrd="0" parTransId="{C0D61BED-7A90-4D7A-B80D-CDB192D35F9B}" sibTransId="{9C8F8984-5CB7-4E3C-A38C-A0D0876FA50F}"/>
    <dgm:cxn modelId="{5989CCC0-2B7B-48C7-9F4D-73F40BD75436}" type="presOf" srcId="{FBC1D90C-7099-426D-8C19-A4B840468DB0}" destId="{3C995E8C-111A-4155-80D4-8DE1FB5D5F4C}" srcOrd="0" destOrd="0" presId="urn:microsoft.com/office/officeart/2008/layout/VerticalCurvedList"/>
    <dgm:cxn modelId="{5D7A4CCF-1438-46D8-B4E0-49447C4367EE}" type="presOf" srcId="{B6B099BE-13BE-48B3-BE23-3F97E3D43829}" destId="{7442E6A0-77D6-41F2-9D42-A1C0C2F5B1B4}" srcOrd="0" destOrd="0" presId="urn:microsoft.com/office/officeart/2008/layout/VerticalCurvedList"/>
    <dgm:cxn modelId="{AA46738C-195E-4255-AACD-AEA891021488}" type="presParOf" srcId="{3C995E8C-111A-4155-80D4-8DE1FB5D5F4C}" destId="{40802ADD-1F88-49EF-A138-693509969F0B}" srcOrd="0" destOrd="0" presId="urn:microsoft.com/office/officeart/2008/layout/VerticalCurvedList"/>
    <dgm:cxn modelId="{34649005-B1AC-4960-BC95-CC37D9FB0B12}" type="presParOf" srcId="{40802ADD-1F88-49EF-A138-693509969F0B}" destId="{2FE5CFD1-4C50-4C03-A3DA-F9216D172B27}" srcOrd="0" destOrd="0" presId="urn:microsoft.com/office/officeart/2008/layout/VerticalCurvedList"/>
    <dgm:cxn modelId="{06B9909F-8873-4EA7-AA9E-44FB3FD424E5}" type="presParOf" srcId="{2FE5CFD1-4C50-4C03-A3DA-F9216D172B27}" destId="{182478E7-4CD8-4264-A309-76E44786FD8D}" srcOrd="0" destOrd="0" presId="urn:microsoft.com/office/officeart/2008/layout/VerticalCurvedList"/>
    <dgm:cxn modelId="{AEFF7F49-20EB-477F-AAC7-F73428033E7A}" type="presParOf" srcId="{2FE5CFD1-4C50-4C03-A3DA-F9216D172B27}" destId="{797BC011-920E-4BBF-B023-6FAB986BD851}" srcOrd="1" destOrd="0" presId="urn:microsoft.com/office/officeart/2008/layout/VerticalCurvedList"/>
    <dgm:cxn modelId="{425EAF1D-303D-4556-A9B1-BE20D058C005}" type="presParOf" srcId="{2FE5CFD1-4C50-4C03-A3DA-F9216D172B27}" destId="{5D0B7392-8DAE-4F69-BC5E-FB8FE69B44C8}" srcOrd="2" destOrd="0" presId="urn:microsoft.com/office/officeart/2008/layout/VerticalCurvedList"/>
    <dgm:cxn modelId="{A8A59891-CECA-4D43-AE7D-2A42532D9A7A}" type="presParOf" srcId="{2FE5CFD1-4C50-4C03-A3DA-F9216D172B27}" destId="{B2108542-8A6F-4A1C-BD65-F215D735A4CA}" srcOrd="3" destOrd="0" presId="urn:microsoft.com/office/officeart/2008/layout/VerticalCurvedList"/>
    <dgm:cxn modelId="{B231B4FD-8989-4A94-962D-0C6CB09FAC22}" type="presParOf" srcId="{40802ADD-1F88-49EF-A138-693509969F0B}" destId="{3D4D2F96-277A-4328-B104-E82E79BE1C5B}" srcOrd="1" destOrd="0" presId="urn:microsoft.com/office/officeart/2008/layout/VerticalCurvedList"/>
    <dgm:cxn modelId="{DAAC1E52-D316-4364-9C8C-ABB32B59272C}" type="presParOf" srcId="{40802ADD-1F88-49EF-A138-693509969F0B}" destId="{5B0ED97A-554D-4D1E-8BB7-CD7BBE837925}" srcOrd="2" destOrd="0" presId="urn:microsoft.com/office/officeart/2008/layout/VerticalCurvedList"/>
    <dgm:cxn modelId="{4A96563F-85EA-48AA-8840-1781B0756011}" type="presParOf" srcId="{5B0ED97A-554D-4D1E-8BB7-CD7BBE837925}" destId="{109C4F5F-354E-4020-8FE3-F87E87F00857}" srcOrd="0" destOrd="0" presId="urn:microsoft.com/office/officeart/2008/layout/VerticalCurvedList"/>
    <dgm:cxn modelId="{220BE1EC-CD94-41C4-8391-DE42722944A5}" type="presParOf" srcId="{40802ADD-1F88-49EF-A138-693509969F0B}" destId="{F2A190EB-721C-4FC9-86AF-75ADCC422E0F}" srcOrd="3" destOrd="0" presId="urn:microsoft.com/office/officeart/2008/layout/VerticalCurvedList"/>
    <dgm:cxn modelId="{C80E15CD-E1B3-46E9-8454-D9BFD9566715}" type="presParOf" srcId="{40802ADD-1F88-49EF-A138-693509969F0B}" destId="{3DDA5E24-DB0C-4530-9E6F-AE4DF9AD50BD}" srcOrd="4" destOrd="0" presId="urn:microsoft.com/office/officeart/2008/layout/VerticalCurvedList"/>
    <dgm:cxn modelId="{D75B3627-F497-43D9-929C-92A670498FB1}" type="presParOf" srcId="{3DDA5E24-DB0C-4530-9E6F-AE4DF9AD50BD}" destId="{1DFF3E2A-9651-442A-96D5-2153FABF16E4}" srcOrd="0" destOrd="0" presId="urn:microsoft.com/office/officeart/2008/layout/VerticalCurvedList"/>
    <dgm:cxn modelId="{32CDA033-1350-415F-9390-F2E0059E0B20}" type="presParOf" srcId="{40802ADD-1F88-49EF-A138-693509969F0B}" destId="{64532A71-7C1E-424F-BC8E-8A5872699AAC}" srcOrd="5" destOrd="0" presId="urn:microsoft.com/office/officeart/2008/layout/VerticalCurvedList"/>
    <dgm:cxn modelId="{8DB599C0-6EA2-4F8C-8CE8-4BF0996EE1FA}" type="presParOf" srcId="{40802ADD-1F88-49EF-A138-693509969F0B}" destId="{73FE8395-ED2A-494B-9B2C-5A52085CA4BC}" srcOrd="6" destOrd="0" presId="urn:microsoft.com/office/officeart/2008/layout/VerticalCurvedList"/>
    <dgm:cxn modelId="{7A5A0B48-99E8-4A3F-89EF-2BBA386E5A1B}" type="presParOf" srcId="{73FE8395-ED2A-494B-9B2C-5A52085CA4BC}" destId="{FA0A3FB4-EE4F-4DE4-8D37-8DB0337383D9}" srcOrd="0" destOrd="0" presId="urn:microsoft.com/office/officeart/2008/layout/VerticalCurvedList"/>
    <dgm:cxn modelId="{B15F912E-5D0B-4B36-B9D9-9CF3BBE7F99C}" type="presParOf" srcId="{40802ADD-1F88-49EF-A138-693509969F0B}" destId="{7442E6A0-77D6-41F2-9D42-A1C0C2F5B1B4}" srcOrd="7" destOrd="0" presId="urn:microsoft.com/office/officeart/2008/layout/VerticalCurvedList"/>
    <dgm:cxn modelId="{35F85485-8A87-4951-99A0-E55D555EB818}" type="presParOf" srcId="{40802ADD-1F88-49EF-A138-693509969F0B}" destId="{37477B32-6B1E-499C-A0F5-69746A897497}" srcOrd="8" destOrd="0" presId="urn:microsoft.com/office/officeart/2008/layout/VerticalCurvedList"/>
    <dgm:cxn modelId="{400C56D7-BA2C-4868-9759-E611FFD78CA3}" type="presParOf" srcId="{37477B32-6B1E-499C-A0F5-69746A897497}" destId="{EEBD9C7B-A6CF-4D20-99E7-28BBFDF0E9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26101-91C7-4FDB-933B-39898607D5E4}">
      <dsp:nvSpPr>
        <dsp:cNvPr id="0" name=""/>
        <dsp:cNvSpPr/>
      </dsp:nvSpPr>
      <dsp:spPr>
        <a:xfrm>
          <a:off x="87880" y="0"/>
          <a:ext cx="4350057" cy="435005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Router</a:t>
          </a:r>
          <a:r>
            <a:rPr lang="tr-TR" sz="1500" kern="1200" dirty="0"/>
            <a:t> Dom</a:t>
          </a:r>
        </a:p>
      </dsp:txBody>
      <dsp:txXfrm>
        <a:off x="1502736" y="217502"/>
        <a:ext cx="1520344" cy="652508"/>
      </dsp:txXfrm>
    </dsp:sp>
    <dsp:sp modelId="{63580E8A-F4CC-4BEE-A31F-FAC981939552}">
      <dsp:nvSpPr>
        <dsp:cNvPr id="0" name=""/>
        <dsp:cNvSpPr/>
      </dsp:nvSpPr>
      <dsp:spPr>
        <a:xfrm>
          <a:off x="631637" y="1087514"/>
          <a:ext cx="3262542" cy="32625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Tookit</a:t>
          </a:r>
          <a:endParaRPr lang="tr-TR" sz="1500" kern="1200" dirty="0"/>
        </a:p>
      </dsp:txBody>
      <dsp:txXfrm>
        <a:off x="1502736" y="1291423"/>
        <a:ext cx="1520344" cy="611726"/>
      </dsp:txXfrm>
    </dsp:sp>
    <dsp:sp modelId="{72DE4788-65C7-409E-A4F2-EAF83719FE14}">
      <dsp:nvSpPr>
        <dsp:cNvPr id="0" name=""/>
        <dsp:cNvSpPr/>
      </dsp:nvSpPr>
      <dsp:spPr>
        <a:xfrm>
          <a:off x="1175394" y="2175028"/>
          <a:ext cx="2175028" cy="217502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Redux</a:t>
          </a:r>
          <a:endParaRPr lang="tr-TR" sz="1500" kern="1200" dirty="0"/>
        </a:p>
      </dsp:txBody>
      <dsp:txXfrm>
        <a:off x="1493920" y="2718785"/>
        <a:ext cx="1537977" cy="108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BC011-920E-4BBF-B023-6FAB986BD851}">
      <dsp:nvSpPr>
        <dsp:cNvPr id="0" name=""/>
        <dsp:cNvSpPr/>
      </dsp:nvSpPr>
      <dsp:spPr>
        <a:xfrm>
          <a:off x="-5570372" y="-853741"/>
          <a:ext cx="6639702" cy="6639702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F96-277A-4328-B104-E82E79BE1C5B}">
      <dsp:nvSpPr>
        <dsp:cNvPr id="0" name=""/>
        <dsp:cNvSpPr/>
      </dsp:nvSpPr>
      <dsp:spPr>
        <a:xfrm>
          <a:off x="562756" y="379188"/>
          <a:ext cx="7641139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Navbar</a:t>
          </a:r>
          <a:endParaRPr lang="tr-TR" sz="3900" kern="1200" dirty="0"/>
        </a:p>
      </dsp:txBody>
      <dsp:txXfrm>
        <a:off x="562756" y="379188"/>
        <a:ext cx="7641139" cy="758772"/>
      </dsp:txXfrm>
    </dsp:sp>
    <dsp:sp modelId="{109C4F5F-354E-4020-8FE3-F87E87F00857}">
      <dsp:nvSpPr>
        <dsp:cNvPr id="0" name=""/>
        <dsp:cNvSpPr/>
      </dsp:nvSpPr>
      <dsp:spPr>
        <a:xfrm>
          <a:off x="88523" y="284342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190EB-721C-4FC9-86AF-75ADCC422E0F}">
      <dsp:nvSpPr>
        <dsp:cNvPr id="0" name=""/>
        <dsp:cNvSpPr/>
      </dsp:nvSpPr>
      <dsp:spPr>
        <a:xfrm>
          <a:off x="997777" y="1517545"/>
          <a:ext cx="7206117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Material</a:t>
          </a:r>
          <a:r>
            <a:rPr lang="tr-TR" sz="3900" kern="1200" dirty="0"/>
            <a:t> UI Auto Complete</a:t>
          </a:r>
        </a:p>
      </dsp:txBody>
      <dsp:txXfrm>
        <a:off x="997777" y="1517545"/>
        <a:ext cx="7206117" cy="758772"/>
      </dsp:txXfrm>
    </dsp:sp>
    <dsp:sp modelId="{1DFF3E2A-9651-442A-96D5-2153FABF16E4}">
      <dsp:nvSpPr>
        <dsp:cNvPr id="0" name=""/>
        <dsp:cNvSpPr/>
      </dsp:nvSpPr>
      <dsp:spPr>
        <a:xfrm>
          <a:off x="523545" y="1422698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32A71-7C1E-424F-BC8E-8A5872699AAC}">
      <dsp:nvSpPr>
        <dsp:cNvPr id="0" name=""/>
        <dsp:cNvSpPr/>
      </dsp:nvSpPr>
      <dsp:spPr>
        <a:xfrm>
          <a:off x="997777" y="2655901"/>
          <a:ext cx="7206117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/>
            <a:t>Font </a:t>
          </a:r>
          <a:r>
            <a:rPr lang="tr-TR" sz="3900" kern="1200" dirty="0" err="1"/>
            <a:t>Awesome</a:t>
          </a:r>
          <a:endParaRPr lang="tr-TR" sz="3900" kern="1200" dirty="0"/>
        </a:p>
      </dsp:txBody>
      <dsp:txXfrm>
        <a:off x="997777" y="2655901"/>
        <a:ext cx="7206117" cy="758772"/>
      </dsp:txXfrm>
    </dsp:sp>
    <dsp:sp modelId="{FA0A3FB4-EE4F-4DE4-8D37-8DB0337383D9}">
      <dsp:nvSpPr>
        <dsp:cNvPr id="0" name=""/>
        <dsp:cNvSpPr/>
      </dsp:nvSpPr>
      <dsp:spPr>
        <a:xfrm>
          <a:off x="560487" y="2593112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2E6A0-77D6-41F2-9D42-A1C0C2F5B1B4}">
      <dsp:nvSpPr>
        <dsp:cNvPr id="0" name=""/>
        <dsp:cNvSpPr/>
      </dsp:nvSpPr>
      <dsp:spPr>
        <a:xfrm>
          <a:off x="562756" y="3794257"/>
          <a:ext cx="7641139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Yup</a:t>
          </a:r>
          <a:r>
            <a:rPr lang="tr-TR" sz="3900" kern="1200" dirty="0"/>
            <a:t> </a:t>
          </a:r>
          <a:r>
            <a:rPr lang="tr-TR" sz="3900" kern="1200" dirty="0" err="1"/>
            <a:t>Validator</a:t>
          </a:r>
          <a:endParaRPr lang="tr-TR" sz="3900" kern="1200" dirty="0"/>
        </a:p>
      </dsp:txBody>
      <dsp:txXfrm>
        <a:off x="562756" y="3794257"/>
        <a:ext cx="7641139" cy="758772"/>
      </dsp:txXfrm>
    </dsp:sp>
    <dsp:sp modelId="{EEBD9C7B-A6CF-4D20-99E7-28BBFDF0E94E}">
      <dsp:nvSpPr>
        <dsp:cNvPr id="0" name=""/>
        <dsp:cNvSpPr/>
      </dsp:nvSpPr>
      <dsp:spPr>
        <a:xfrm>
          <a:off x="90353" y="3683784"/>
          <a:ext cx="1000214" cy="96124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EE6929-7D09-36F8-06DA-F27E3EFBF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642E67-E729-F9D7-59C7-248CBADBD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582186-1572-1792-8E1F-7F82EF7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A40403-2ECD-DAA6-B1E0-BE60E745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514A819-72A6-C03E-75CC-4CA7DECC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89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0C4EB6-CDC4-EF2E-F4B7-2167267C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8F852E0-D601-7142-FE53-0E98F2ABB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E64E4B-9C66-1D33-7FAF-B1DCCD4D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F87057-A49B-D40A-82C5-EF58E0F0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E5C362-28DD-E335-C576-D55CEED2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495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01F21B-25F1-937D-1965-32331FEC1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DC3978B-F259-122D-9FFF-83D0BAB07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993CDC-16B0-BAD5-5EDB-81ABA5A0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C3E7AA-21A8-6E01-1F91-1B20CB99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78A849-2FDE-040D-B6A8-3E23F3C3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642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553365-A7FB-D31C-7DEB-A54B7EEE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48BF67-6AA2-6D72-8F4C-08B24E3A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4026BA-3070-6858-DAFA-4AF69730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65A9AC3-FD3F-5CD3-A18E-04625149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4E6AEC-31C9-E5ED-8D22-A5B494A2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14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78EAC2-C20D-D4F6-D3DB-BCCFFBF2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BEE6FC-0F72-EB6A-3573-7A2F4D93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584E01-1FC7-0D1E-64C4-BDEB9DF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C6A249-869A-5196-26CE-D936A360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87FA01-64BB-F725-1F76-4F60F677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527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43E1C0-3183-F6F1-2D20-F8474E37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43D015-5BAA-48CE-BEB1-64EA91A9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45854EC-13F1-019F-8211-137D391C1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91B9B14-D72B-D342-BD3B-0C67AF1C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398C61D-FC57-304F-DB55-7289221A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DA5F55A-D2C0-2902-17DF-DCF319F7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613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8F0AAC-B340-4633-2A16-9BCA6795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E6E995-9E9A-F9FB-E357-79FD880B3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D1E6A51-1E6A-7A02-DCF4-97529BDFC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322EAF6-0F0A-32E6-7CB4-235648E40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9D32D70-1E4C-2FD6-7597-BA87187F4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522D3FA-AB01-E0C9-2C64-32378CB4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3D13913-5A40-908F-967D-30A2A3E0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06A3379-1003-2C6D-A8AA-3DBEB93D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948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E86207-6A7D-72A8-1288-10DF7DCC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89C0D69-76C0-0538-9C44-D14C324F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E6FAC51-D344-BE9F-818D-7E4D78C9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0629234-32E4-BC8A-673B-013013D0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62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D7FB4B0-7686-AB9F-9045-5722D2D0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6A270B1-EC8F-811D-FBCD-DB81A9D2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106B9F-6E07-FCED-5531-6D2209E0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203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B2E4BF-2DFA-64F7-EE00-A8FC3926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79234F-EB6E-4B0C-31F2-15D3D883B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316E1EB-239F-7D99-7473-3E1231B77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11B41B-C484-4708-EC87-CBDB15BA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25433E2-BC5C-0DFF-5AF3-9896254A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124A7D0-2866-7AAF-143F-803CCF64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63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3D9435-9BF1-F848-99A5-4A6C27CF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F9C1D65-F7C4-7F26-2C35-81C6C701B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9FD9F7-81AB-D194-3DEE-615FD7B9B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64C327-DF38-894D-8AF4-2913C3F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1647D6-4435-13B8-7837-FA67F8C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B55F602-71B5-A316-9C84-9629D028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3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FEA0A12-ED65-A789-E054-09E5B672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147227-FE83-CAFE-9A2B-C81A12E3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3B6238-73AC-4796-986F-6552397ED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32ABE-803A-455C-BAD0-CE93E9C9017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60D02A-8982-C763-BFE1-9A0250D95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3AF72C-D8B6-9526-9CBC-3F440B203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293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44D4259-B778-8957-5F1C-B5F3A6B5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285488"/>
            <a:ext cx="12192000" cy="257251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F3DF68A-E42C-27CA-9DF8-BA0E92FA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80"/>
            <a:ext cx="12192000" cy="256673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D3E407-669C-1A71-37C6-FFDC0F6E8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1923"/>
            <a:ext cx="9144000" cy="1278040"/>
          </a:xfrm>
          <a:solidFill>
            <a:srgbClr val="00C26C"/>
          </a:solidFill>
        </p:spPr>
        <p:txBody>
          <a:bodyPr/>
          <a:lstStyle/>
          <a:p>
            <a:pPr algn="r"/>
            <a:r>
              <a:rPr lang="tr-TR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TechCareer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9BF13A-17EF-C7B0-69F4-F8C843F12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  <a:solidFill>
            <a:srgbClr val="00C26C"/>
          </a:solidFill>
        </p:spPr>
        <p:txBody>
          <a:bodyPr/>
          <a:lstStyle/>
          <a:p>
            <a:pPr algn="r"/>
            <a:r>
              <a:rPr lang="tr-TR" dirty="0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Front-</a:t>
            </a:r>
            <a:r>
              <a:rPr lang="tr-TR" dirty="0" err="1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End</a:t>
            </a:r>
            <a:r>
              <a:rPr lang="tr-TR" dirty="0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Bootcamp Final Project </a:t>
            </a:r>
          </a:p>
          <a:p>
            <a:pPr algn="r"/>
            <a:r>
              <a:rPr lang="tr-TR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Hami Berkay Aktaş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B8308C4-53CD-E8EC-A083-9724E1A6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63" y="2557568"/>
            <a:ext cx="2329063" cy="2329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560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Header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sayfası ve ilk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wow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entegrasyonu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7ADA64-8DCF-D4CD-91E3-44EEED5E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37"/>
            <a:ext cx="6704593" cy="353097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038AEB6-6901-5EA3-F653-D1FE3BCC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885" y="4473418"/>
            <a:ext cx="1403206" cy="209709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837A038-BF7A-9B3B-9A47-7EFA83EDF2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12" b="20929"/>
          <a:stretch/>
        </p:blipFill>
        <p:spPr>
          <a:xfrm>
            <a:off x="7651968" y="1970044"/>
            <a:ext cx="4430857" cy="27113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82B94F1-CECF-7AFF-B173-AEF98CD6E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879" y="2363206"/>
            <a:ext cx="4508074" cy="728773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E287B2C0-C0A5-920D-F07F-4ACEDDB32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422" y="3308926"/>
            <a:ext cx="2562225" cy="3019425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295D6B05-AFB3-5A72-A39D-1BABF30D7147}"/>
              </a:ext>
            </a:extLst>
          </p:cNvPr>
          <p:cNvSpPr txBox="1"/>
          <p:nvPr/>
        </p:nvSpPr>
        <p:spPr>
          <a:xfrm>
            <a:off x="6581346" y="6396857"/>
            <a:ext cx="550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https://lottiefiles.com/8167-simple-scroll-down-icon</a:t>
            </a: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D8D2D6A9-5F19-42DF-4A7E-BAAECC9D00EA}"/>
              </a:ext>
            </a:extLst>
          </p:cNvPr>
          <p:cNvCxnSpPr/>
          <p:nvPr/>
        </p:nvCxnSpPr>
        <p:spPr>
          <a:xfrm flipH="1">
            <a:off x="3805382" y="3703782"/>
            <a:ext cx="184727" cy="1370634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66647417-15B9-4F22-5682-9C7C77D59374}"/>
              </a:ext>
            </a:extLst>
          </p:cNvPr>
          <p:cNvCxnSpPr/>
          <p:nvPr/>
        </p:nvCxnSpPr>
        <p:spPr>
          <a:xfrm>
            <a:off x="4294909" y="3703782"/>
            <a:ext cx="240146" cy="1370634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2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Header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sayfası ve ilk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wow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entegrasyonu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29FCF98-F6BD-0B0F-8507-10AB8CEE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19" y="1634585"/>
            <a:ext cx="7700870" cy="422126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63AC651-8B6E-D73F-27DC-E8249E5FF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034" y="4037590"/>
            <a:ext cx="9277350" cy="2200275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B40EFB-4B7F-359F-E320-05DE1C6E647F}"/>
              </a:ext>
            </a:extLst>
          </p:cNvPr>
          <p:cNvSpPr txBox="1"/>
          <p:nvPr/>
        </p:nvSpPr>
        <p:spPr>
          <a:xfrm>
            <a:off x="8433981" y="3438825"/>
            <a:ext cx="330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npm</a:t>
            </a:r>
            <a:r>
              <a:rPr lang="tr-TR" dirty="0">
                <a:solidFill>
                  <a:schemeClr val="bg1"/>
                </a:solidFill>
              </a:rPr>
              <a:t> i </a:t>
            </a:r>
            <a:r>
              <a:rPr lang="tr-TR" dirty="0" err="1">
                <a:solidFill>
                  <a:schemeClr val="bg1"/>
                </a:solidFill>
              </a:rPr>
              <a:t>react-circular-progressbar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6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Parallax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Effect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E0EE572-0F98-C6A4-460F-12AAF646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39334"/>
            <a:ext cx="10972800" cy="34194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AE4534F-DE17-7E44-5231-74B0B09E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1" y="4632037"/>
            <a:ext cx="4442429" cy="1925782"/>
          </a:xfrm>
          <a:prstGeom prst="rect">
            <a:avLst/>
          </a:prstGeom>
        </p:spPr>
      </p:pic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4A5472E4-9D5E-9C49-AF46-AFBD9BD45787}"/>
              </a:ext>
            </a:extLst>
          </p:cNvPr>
          <p:cNvCxnSpPr/>
          <p:nvPr/>
        </p:nvCxnSpPr>
        <p:spPr>
          <a:xfrm flipH="1">
            <a:off x="3094182" y="6142182"/>
            <a:ext cx="11268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5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Hakkımda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9DF2C9F-DEDB-79AF-BE94-B2D7C386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99" b="5973"/>
          <a:stretch/>
        </p:blipFill>
        <p:spPr>
          <a:xfrm>
            <a:off x="838200" y="1958108"/>
            <a:ext cx="9286875" cy="43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A1D009-A059-BA17-D361-5C9859123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8"/>
          <a:stretch/>
        </p:blipFill>
        <p:spPr>
          <a:xfrm>
            <a:off x="249888" y="1806863"/>
            <a:ext cx="10214407" cy="28194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E74DC8-2607-6089-7D9E-221FB0ECB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"/>
          <a:stretch/>
        </p:blipFill>
        <p:spPr>
          <a:xfrm>
            <a:off x="3552102" y="2392217"/>
            <a:ext cx="8486775" cy="422881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F1E50FC2-CC58-8824-C27B-214D9CFB29CB}"/>
              </a:ext>
            </a:extLst>
          </p:cNvPr>
          <p:cNvSpPr txBox="1"/>
          <p:nvPr/>
        </p:nvSpPr>
        <p:spPr>
          <a:xfrm>
            <a:off x="249888" y="469652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npm</a:t>
            </a:r>
            <a:r>
              <a:rPr lang="tr-TR" dirty="0">
                <a:solidFill>
                  <a:schemeClr val="bg1"/>
                </a:solidFill>
              </a:rPr>
              <a:t> i </a:t>
            </a:r>
            <a:r>
              <a:rPr lang="tr-TR" dirty="0" err="1">
                <a:solidFill>
                  <a:schemeClr val="bg1"/>
                </a:solidFill>
              </a:rPr>
              <a:t>react-animated-numbers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5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7D4EA6-343D-5DB7-950E-5E03BDD1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33390"/>
            <a:ext cx="10344727" cy="46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36CF8CC-CE7C-0BC2-C6A3-34D77667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99" y="1905787"/>
            <a:ext cx="10230646" cy="45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21D1873-B071-0091-9EE2-44930643D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5475"/>
            <a:ext cx="9163050" cy="30670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5AE6EF7-82E5-17E3-9335-6395578C6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355" y="4771736"/>
            <a:ext cx="99822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8C9E916-A874-7323-A1A6-7C821CE9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5625"/>
            <a:ext cx="10631055" cy="39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C74BC35-FE5D-E5E6-133D-B2F3D9974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909803"/>
            <a:ext cx="11425382" cy="4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794BED-76AF-ED96-F5BB-4EBE39D13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894805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Kullanılan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Kütüphaneleri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E2083C5A-24A9-F76A-07EF-AB729F9ADF6B}"/>
              </a:ext>
            </a:extLst>
          </p:cNvPr>
          <p:cNvGrpSpPr/>
          <p:nvPr/>
        </p:nvGrpSpPr>
        <p:grpSpPr>
          <a:xfrm>
            <a:off x="1688977" y="1670079"/>
            <a:ext cx="2700764" cy="406400"/>
            <a:chOff x="8539891" y="1621655"/>
            <a:chExt cx="2700764" cy="406400"/>
          </a:xfrm>
        </p:grpSpPr>
        <p:sp>
          <p:nvSpPr>
            <p:cNvPr id="6" name="Başlık 1">
              <a:extLst>
                <a:ext uri="{FF2B5EF4-FFF2-40B4-BE49-F238E27FC236}">
                  <a16:creationId xmlns:a16="http://schemas.microsoft.com/office/drawing/2014/main" id="{4E215D32-1513-67F5-8986-E283AD7320C3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87F4014A-0753-455B-BFCC-E3813B5E544E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react-redux</a:t>
              </a:r>
              <a:endParaRPr lang="tr-TR" dirty="0"/>
            </a:p>
          </p:txBody>
        </p:sp>
      </p:grpSp>
      <p:grpSp>
        <p:nvGrpSpPr>
          <p:cNvPr id="9" name="Grup 8">
            <a:extLst>
              <a:ext uri="{FF2B5EF4-FFF2-40B4-BE49-F238E27FC236}">
                <a16:creationId xmlns:a16="http://schemas.microsoft.com/office/drawing/2014/main" id="{C8C8F9FA-85FC-5F3B-F96A-D125C08E299E}"/>
              </a:ext>
            </a:extLst>
          </p:cNvPr>
          <p:cNvGrpSpPr/>
          <p:nvPr/>
        </p:nvGrpSpPr>
        <p:grpSpPr>
          <a:xfrm>
            <a:off x="1688977" y="2199232"/>
            <a:ext cx="2700764" cy="406400"/>
            <a:chOff x="8539891" y="1621655"/>
            <a:chExt cx="2700764" cy="406400"/>
          </a:xfrm>
        </p:grpSpPr>
        <p:sp>
          <p:nvSpPr>
            <p:cNvPr id="10" name="Başlık 1">
              <a:extLst>
                <a:ext uri="{FF2B5EF4-FFF2-40B4-BE49-F238E27FC236}">
                  <a16:creationId xmlns:a16="http://schemas.microsoft.com/office/drawing/2014/main" id="{9DDD5DCA-850A-8F11-9DBC-249CDE0CC8F4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22A55BCD-E698-8ABC-8D20-B01449F29516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wowjs</a:t>
              </a:r>
              <a:endParaRPr lang="tr-TR" dirty="0"/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C71B2373-6ACA-BB4C-C033-3D3FA22E1B15}"/>
              </a:ext>
            </a:extLst>
          </p:cNvPr>
          <p:cNvGrpSpPr/>
          <p:nvPr/>
        </p:nvGrpSpPr>
        <p:grpSpPr>
          <a:xfrm>
            <a:off x="1688977" y="2728385"/>
            <a:ext cx="2700764" cy="406400"/>
            <a:chOff x="8539891" y="1621655"/>
            <a:chExt cx="2700764" cy="406400"/>
          </a:xfrm>
        </p:grpSpPr>
        <p:sp>
          <p:nvSpPr>
            <p:cNvPr id="13" name="Başlık 1">
              <a:extLst>
                <a:ext uri="{FF2B5EF4-FFF2-40B4-BE49-F238E27FC236}">
                  <a16:creationId xmlns:a16="http://schemas.microsoft.com/office/drawing/2014/main" id="{5E18891B-42E1-CFB7-6C28-BE0D90A2F7E7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5098731F-DB13-2185-2545-7A4E1E68979C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router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-dom</a:t>
              </a:r>
              <a:endParaRPr lang="tr-TR" dirty="0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13BD8029-A6F4-6530-1D6F-5C9640A08853}"/>
              </a:ext>
            </a:extLst>
          </p:cNvPr>
          <p:cNvGrpSpPr/>
          <p:nvPr/>
        </p:nvGrpSpPr>
        <p:grpSpPr>
          <a:xfrm>
            <a:off x="1679185" y="3256070"/>
            <a:ext cx="3224994" cy="406400"/>
            <a:chOff x="8548387" y="1621655"/>
            <a:chExt cx="3224994" cy="406400"/>
          </a:xfrm>
        </p:grpSpPr>
        <p:sp>
          <p:nvSpPr>
            <p:cNvPr id="16" name="Başlık 1">
              <a:extLst>
                <a:ext uri="{FF2B5EF4-FFF2-40B4-BE49-F238E27FC236}">
                  <a16:creationId xmlns:a16="http://schemas.microsoft.com/office/drawing/2014/main" id="{F22F8E80-9663-E3BA-C260-AD0AAAD759AA}"/>
                </a:ext>
              </a:extLst>
            </p:cNvPr>
            <p:cNvSpPr txBox="1">
              <a:spLocks/>
            </p:cNvSpPr>
            <p:nvPr/>
          </p:nvSpPr>
          <p:spPr>
            <a:xfrm>
              <a:off x="8548387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B02613A4-38F6-B3B8-EB80-E81B899450F8}"/>
                </a:ext>
              </a:extLst>
            </p:cNvPr>
            <p:cNvSpPr txBox="1"/>
            <p:nvPr/>
          </p:nvSpPr>
          <p:spPr>
            <a:xfrm>
              <a:off x="8876145" y="1640189"/>
              <a:ext cx="289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react-animated-numbers</a:t>
              </a:r>
              <a:endParaRPr lang="tr-TR" dirty="0"/>
            </a:p>
          </p:txBody>
        </p:sp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58A48D42-D70E-328F-42EB-2DB39075E314}"/>
              </a:ext>
            </a:extLst>
          </p:cNvPr>
          <p:cNvGrpSpPr/>
          <p:nvPr/>
        </p:nvGrpSpPr>
        <p:grpSpPr>
          <a:xfrm>
            <a:off x="1670689" y="3785223"/>
            <a:ext cx="3473634" cy="406400"/>
            <a:chOff x="8539891" y="1621655"/>
            <a:chExt cx="3473634" cy="406400"/>
          </a:xfrm>
        </p:grpSpPr>
        <p:sp>
          <p:nvSpPr>
            <p:cNvPr id="19" name="Başlık 1">
              <a:extLst>
                <a:ext uri="{FF2B5EF4-FFF2-40B4-BE49-F238E27FC236}">
                  <a16:creationId xmlns:a16="http://schemas.microsoft.com/office/drawing/2014/main" id="{C2E7F5DD-5102-B81E-81A3-621B36B03B58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B87BA3DB-93A0-B4E7-5477-B513CE87227E}"/>
                </a:ext>
              </a:extLst>
            </p:cNvPr>
            <p:cNvSpPr txBox="1"/>
            <p:nvPr/>
          </p:nvSpPr>
          <p:spPr>
            <a:xfrm>
              <a:off x="8876144" y="1640189"/>
              <a:ext cx="31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react-circular-progressbar</a:t>
              </a:r>
              <a:endParaRPr lang="tr-TR" dirty="0"/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091E2E7B-CED9-7841-7E70-8142FC87A793}"/>
              </a:ext>
            </a:extLst>
          </p:cNvPr>
          <p:cNvGrpSpPr/>
          <p:nvPr/>
        </p:nvGrpSpPr>
        <p:grpSpPr>
          <a:xfrm>
            <a:off x="1680481" y="4334378"/>
            <a:ext cx="2700764" cy="406400"/>
            <a:chOff x="8539891" y="1621655"/>
            <a:chExt cx="2700764" cy="406400"/>
          </a:xfrm>
        </p:grpSpPr>
        <p:sp>
          <p:nvSpPr>
            <p:cNvPr id="22" name="Başlık 1">
              <a:extLst>
                <a:ext uri="{FF2B5EF4-FFF2-40B4-BE49-F238E27FC236}">
                  <a16:creationId xmlns:a16="http://schemas.microsoft.com/office/drawing/2014/main" id="{FFED2F85-9645-6D08-3B0D-E352A4DE7AD8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71690C53-558D-E016-5C60-E3B91E4353A6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axios</a:t>
              </a:r>
              <a:endParaRPr lang="tr-TR" dirty="0"/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624B65C5-B55E-914C-3710-1CAB3BB1BC19}"/>
              </a:ext>
            </a:extLst>
          </p:cNvPr>
          <p:cNvGrpSpPr/>
          <p:nvPr/>
        </p:nvGrpSpPr>
        <p:grpSpPr>
          <a:xfrm>
            <a:off x="1680481" y="4849399"/>
            <a:ext cx="2700764" cy="406400"/>
            <a:chOff x="8539891" y="1621655"/>
            <a:chExt cx="2700764" cy="406400"/>
          </a:xfrm>
        </p:grpSpPr>
        <p:sp>
          <p:nvSpPr>
            <p:cNvPr id="25" name="Başlık 1">
              <a:extLst>
                <a:ext uri="{FF2B5EF4-FFF2-40B4-BE49-F238E27FC236}">
                  <a16:creationId xmlns:a16="http://schemas.microsoft.com/office/drawing/2014/main" id="{A607BE3F-8264-50CA-1552-344F0FA331EA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79C0EE4D-EA43-B6B4-AB01-4FCC105BBC32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boostrap</a:t>
              </a:r>
              <a:endParaRPr lang="tr-TR" dirty="0"/>
            </a:p>
          </p:txBody>
        </p:sp>
      </p:grpSp>
      <p:grpSp>
        <p:nvGrpSpPr>
          <p:cNvPr id="27" name="Grup 26">
            <a:extLst>
              <a:ext uri="{FF2B5EF4-FFF2-40B4-BE49-F238E27FC236}">
                <a16:creationId xmlns:a16="http://schemas.microsoft.com/office/drawing/2014/main" id="{77807C72-5E14-0080-A48E-6F7DA9F34E1F}"/>
              </a:ext>
            </a:extLst>
          </p:cNvPr>
          <p:cNvGrpSpPr/>
          <p:nvPr/>
        </p:nvGrpSpPr>
        <p:grpSpPr>
          <a:xfrm>
            <a:off x="1673465" y="5401488"/>
            <a:ext cx="2700764" cy="406400"/>
            <a:chOff x="8539891" y="1621655"/>
            <a:chExt cx="2700764" cy="406400"/>
          </a:xfrm>
        </p:grpSpPr>
        <p:sp>
          <p:nvSpPr>
            <p:cNvPr id="28" name="Başlık 1">
              <a:extLst>
                <a:ext uri="{FF2B5EF4-FFF2-40B4-BE49-F238E27FC236}">
                  <a16:creationId xmlns:a16="http://schemas.microsoft.com/office/drawing/2014/main" id="{BDA133B5-31C4-17E6-7FCE-3D78EB72B7BC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B982C8B8-3347-5D88-5972-FD9568C31FF2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formik</a:t>
              </a:r>
              <a:endParaRPr lang="tr-TR" dirty="0"/>
            </a:p>
          </p:txBody>
        </p:sp>
      </p:grpSp>
      <p:grpSp>
        <p:nvGrpSpPr>
          <p:cNvPr id="30" name="Grup 29">
            <a:extLst>
              <a:ext uri="{FF2B5EF4-FFF2-40B4-BE49-F238E27FC236}">
                <a16:creationId xmlns:a16="http://schemas.microsoft.com/office/drawing/2014/main" id="{F6623D9E-FF6C-C5BD-7E8B-2C141A024AF2}"/>
              </a:ext>
            </a:extLst>
          </p:cNvPr>
          <p:cNvGrpSpPr/>
          <p:nvPr/>
        </p:nvGrpSpPr>
        <p:grpSpPr>
          <a:xfrm>
            <a:off x="1688977" y="5949175"/>
            <a:ext cx="2700764" cy="406400"/>
            <a:chOff x="8539891" y="1621655"/>
            <a:chExt cx="2700764" cy="406400"/>
          </a:xfrm>
        </p:grpSpPr>
        <p:sp>
          <p:nvSpPr>
            <p:cNvPr id="31" name="Başlık 1">
              <a:extLst>
                <a:ext uri="{FF2B5EF4-FFF2-40B4-BE49-F238E27FC236}">
                  <a16:creationId xmlns:a16="http://schemas.microsoft.com/office/drawing/2014/main" id="{7F7933AB-0B72-15FD-387C-DBA59F1A0C81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3D475740-ACB3-A4B2-4E56-A2CC4ACA392B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-hot-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toast</a:t>
              </a:r>
              <a:endParaRPr lang="tr-TR" dirty="0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3BC5F8AB-48A4-6561-2357-D3897694027D}"/>
              </a:ext>
            </a:extLst>
          </p:cNvPr>
          <p:cNvGrpSpPr/>
          <p:nvPr/>
        </p:nvGrpSpPr>
        <p:grpSpPr>
          <a:xfrm>
            <a:off x="5453573" y="1688613"/>
            <a:ext cx="3509020" cy="406400"/>
            <a:chOff x="8539890" y="1621655"/>
            <a:chExt cx="2700765" cy="406400"/>
          </a:xfrm>
        </p:grpSpPr>
        <p:sp>
          <p:nvSpPr>
            <p:cNvPr id="34" name="Başlık 1">
              <a:extLst>
                <a:ext uri="{FF2B5EF4-FFF2-40B4-BE49-F238E27FC236}">
                  <a16:creationId xmlns:a16="http://schemas.microsoft.com/office/drawing/2014/main" id="{E3E29870-727E-6780-3FA6-13DC91DF9529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C0113555-79FF-A4ED-62BA-FB78C0860549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reduxjs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/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toolkit</a:t>
              </a:r>
              <a:endParaRPr lang="tr-TR" dirty="0"/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56D69682-F48E-87E8-781D-17AE01288D1E}"/>
              </a:ext>
            </a:extLst>
          </p:cNvPr>
          <p:cNvGrpSpPr/>
          <p:nvPr/>
        </p:nvGrpSpPr>
        <p:grpSpPr>
          <a:xfrm>
            <a:off x="5453573" y="2230051"/>
            <a:ext cx="3509020" cy="406400"/>
            <a:chOff x="8539890" y="1621655"/>
            <a:chExt cx="2700765" cy="406400"/>
          </a:xfrm>
        </p:grpSpPr>
        <p:sp>
          <p:nvSpPr>
            <p:cNvPr id="41" name="Başlık 1">
              <a:extLst>
                <a:ext uri="{FF2B5EF4-FFF2-40B4-BE49-F238E27FC236}">
                  <a16:creationId xmlns:a16="http://schemas.microsoft.com/office/drawing/2014/main" id="{7795957F-C8A8-01DA-4009-6BB34B37E2E2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2" name="Metin kutusu 41">
              <a:extLst>
                <a:ext uri="{FF2B5EF4-FFF2-40B4-BE49-F238E27FC236}">
                  <a16:creationId xmlns:a16="http://schemas.microsoft.com/office/drawing/2014/main" id="{2B201729-471A-49AC-AAE8-A1CFF0D0EB8B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yup</a:t>
              </a:r>
              <a:endParaRPr lang="tr-TR" dirty="0"/>
            </a:p>
          </p:txBody>
        </p:sp>
      </p:grpSp>
      <p:grpSp>
        <p:nvGrpSpPr>
          <p:cNvPr id="43" name="Grup 42">
            <a:extLst>
              <a:ext uri="{FF2B5EF4-FFF2-40B4-BE49-F238E27FC236}">
                <a16:creationId xmlns:a16="http://schemas.microsoft.com/office/drawing/2014/main" id="{5B2E2703-CC15-E037-DEF3-7C24B62EB6B0}"/>
              </a:ext>
            </a:extLst>
          </p:cNvPr>
          <p:cNvGrpSpPr/>
          <p:nvPr/>
        </p:nvGrpSpPr>
        <p:grpSpPr>
          <a:xfrm>
            <a:off x="5453573" y="2759716"/>
            <a:ext cx="3509020" cy="406400"/>
            <a:chOff x="8539890" y="1621655"/>
            <a:chExt cx="2700765" cy="406400"/>
          </a:xfrm>
        </p:grpSpPr>
        <p:sp>
          <p:nvSpPr>
            <p:cNvPr id="44" name="Başlık 1">
              <a:extLst>
                <a:ext uri="{FF2B5EF4-FFF2-40B4-BE49-F238E27FC236}">
                  <a16:creationId xmlns:a16="http://schemas.microsoft.com/office/drawing/2014/main" id="{B101AC85-8ABB-DA12-D6D4-3CD408C08F83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14388015-C848-ED7D-20B4-104034AC0D0B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mui</a:t>
              </a:r>
              <a:endParaRPr lang="tr-TR" dirty="0"/>
            </a:p>
          </p:txBody>
        </p:sp>
      </p:grpSp>
      <p:pic>
        <p:nvPicPr>
          <p:cNvPr id="46" name="Resim 45">
            <a:extLst>
              <a:ext uri="{FF2B5EF4-FFF2-40B4-BE49-F238E27FC236}">
                <a16:creationId xmlns:a16="http://schemas.microsoft.com/office/drawing/2014/main" id="{7BF8218F-8E2C-EDE6-1FF7-6914077D1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0" b="89840" l="10000" r="90000">
                        <a14:foregroundMark x1="70508" y1="15508" x2="59492" y2="6684"/>
                        <a14:foregroundMark x1="59492" y1="6684" x2="33220" y2="5348"/>
                        <a14:foregroundMark x1="33220" y1="5348" x2="42881" y2="11765"/>
                        <a14:foregroundMark x1="42881" y1="11765" x2="66102" y2="9626"/>
                        <a14:foregroundMark x1="71017" y1="16043" x2="62542" y2="5615"/>
                        <a14:foregroundMark x1="62542" y1="5615" x2="29492" y2="8556"/>
                        <a14:foregroundMark x1="29492" y1="8556" x2="29492" y2="12299"/>
                        <a14:foregroundMark x1="64068" y1="6150" x2="70847" y2="13102"/>
                        <a14:backgroundMark x1="26780" y1="24866" x2="71356" y2="34759"/>
                        <a14:backgroundMark x1="71356" y1="34759" x2="37627" y2="48663"/>
                        <a14:backgroundMark x1="37627" y1="48663" x2="65085" y2="64171"/>
                        <a14:backgroundMark x1="65085" y1="64171" x2="30678" y2="64706"/>
                        <a14:backgroundMark x1="46271" y1="26203" x2="66102" y2="25668"/>
                        <a14:backgroundMark x1="66102" y1="25668" x2="70508" y2="25668"/>
                      </a14:backgroundRemoval>
                    </a14:imgEffect>
                  </a14:imgLayer>
                </a14:imgProps>
              </a:ext>
            </a:extLst>
          </a:blip>
          <a:srcRect l="26497" t="125" r="26333" b="77290"/>
          <a:stretch/>
        </p:blipFill>
        <p:spPr>
          <a:xfrm>
            <a:off x="8251612" y="4881194"/>
            <a:ext cx="3189073" cy="967946"/>
          </a:xfrm>
          <a:prstGeom prst="rect">
            <a:avLst/>
          </a:prstGeom>
        </p:spPr>
      </p:pic>
      <p:grpSp>
        <p:nvGrpSpPr>
          <p:cNvPr id="49" name="Grup 48">
            <a:extLst>
              <a:ext uri="{FF2B5EF4-FFF2-40B4-BE49-F238E27FC236}">
                <a16:creationId xmlns:a16="http://schemas.microsoft.com/office/drawing/2014/main" id="{CF3FD0C4-A546-CD4F-F393-7556117127C8}"/>
              </a:ext>
            </a:extLst>
          </p:cNvPr>
          <p:cNvGrpSpPr/>
          <p:nvPr/>
        </p:nvGrpSpPr>
        <p:grpSpPr>
          <a:xfrm>
            <a:off x="5453573" y="3300274"/>
            <a:ext cx="3509020" cy="406400"/>
            <a:chOff x="8539890" y="1621655"/>
            <a:chExt cx="2700765" cy="406400"/>
          </a:xfrm>
        </p:grpSpPr>
        <p:sp>
          <p:nvSpPr>
            <p:cNvPr id="50" name="Başlık 1">
              <a:extLst>
                <a:ext uri="{FF2B5EF4-FFF2-40B4-BE49-F238E27FC236}">
                  <a16:creationId xmlns:a16="http://schemas.microsoft.com/office/drawing/2014/main" id="{748A6EF1-805B-FAA5-C71D-716C105DAEA2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1" name="Metin kutusu 50">
              <a:extLst>
                <a:ext uri="{FF2B5EF4-FFF2-40B4-BE49-F238E27FC236}">
                  <a16:creationId xmlns:a16="http://schemas.microsoft.com/office/drawing/2014/main" id="{71F155BA-86F1-05B9-23EA-AAE1F4364A70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react-lottie-player</a:t>
              </a:r>
              <a:endParaRPr lang="tr-TR" sz="1800" u="sng" dirty="0">
                <a:solidFill>
                  <a:schemeClr val="bg1"/>
                </a:solidFill>
                <a:latin typeface="Bahnschrift SemiBold" panose="020B0502040204020203" pitchFamily="34" charset="0"/>
                <a:ea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781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Date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Widget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5EA2572-DA3E-41A1-159B-DE1A2923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85975"/>
            <a:ext cx="8286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1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Todo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270587-7481-22A4-E40A-3FD1FB67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7572"/>
            <a:ext cx="6133106" cy="269154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A143005-AD76-F647-D835-8B03B34A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99113"/>
            <a:ext cx="8238839" cy="23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Date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Widget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F59FC3E-A80F-7AF6-93B6-6CD69A01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809750"/>
            <a:ext cx="11010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2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Date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Widget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B1D9333-F87C-68CA-5831-5DAA69D5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1830659"/>
            <a:ext cx="11111345" cy="46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5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Footer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Kısmı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A8328EE-F472-7D3A-FA73-7EFFF084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6" y="2036214"/>
            <a:ext cx="10954327" cy="35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Date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Widget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3B413C0-937C-3A89-8D61-37FE51E8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7" y="1846703"/>
            <a:ext cx="1047750" cy="10191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C92330A-FBA5-5795-0284-C01B62E6E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91" y="1846703"/>
            <a:ext cx="1047750" cy="10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1708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Projenin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React’e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uygun hale getirilmesi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Resim 47">
            <a:extLst>
              <a:ext uri="{FF2B5EF4-FFF2-40B4-BE49-F238E27FC236}">
                <a16:creationId xmlns:a16="http://schemas.microsoft.com/office/drawing/2014/main" id="{519D825E-1240-9677-B6C4-4B0FD7C5D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DB6B091E-43EC-0AC6-830F-C49D26C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04290"/>
            <a:ext cx="10212524" cy="3694904"/>
          </a:xfrm>
          <a:prstGeom prst="rect">
            <a:avLst/>
          </a:prstGeom>
        </p:spPr>
      </p:pic>
      <p:sp>
        <p:nvSpPr>
          <p:cNvPr id="47" name="Metin kutusu 46">
            <a:extLst>
              <a:ext uri="{FF2B5EF4-FFF2-40B4-BE49-F238E27FC236}">
                <a16:creationId xmlns:a16="http://schemas.microsoft.com/office/drawing/2014/main" id="{7888D7EE-C46B-A578-7E61-5A5F657B90C3}"/>
              </a:ext>
            </a:extLst>
          </p:cNvPr>
          <p:cNvSpPr txBox="1"/>
          <p:nvPr/>
        </p:nvSpPr>
        <p:spPr>
          <a:xfrm>
            <a:off x="577709" y="5928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https://magic.reactjs.net/htmltojsx.htm</a:t>
            </a:r>
          </a:p>
        </p:txBody>
      </p:sp>
    </p:spTree>
    <p:extLst>
      <p:ext uri="{BB962C8B-B14F-4D97-AF65-F5344CB8AC3E}">
        <p14:creationId xmlns:p14="http://schemas.microsoft.com/office/powerpoint/2010/main" val="292686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EFB0DFC1-EE2E-527A-F6CF-F8EF9E10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Website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Çekirdeğinin Kurulması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DA0A25F-7D7C-0839-BB9E-C1BA76211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68285"/>
            <a:ext cx="6606309" cy="288883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5E8B66E-D742-EC96-E0FD-405EC70F56E4}"/>
              </a:ext>
            </a:extLst>
          </p:cNvPr>
          <p:cNvSpPr txBox="1"/>
          <p:nvPr/>
        </p:nvSpPr>
        <p:spPr>
          <a:xfrm>
            <a:off x="838200" y="170160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react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-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router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-dom</a:t>
            </a:r>
          </a:p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redux</a:t>
            </a:r>
            <a:endParaRPr lang="tr-TR" b="0" i="0" dirty="0">
              <a:solidFill>
                <a:schemeClr val="bg1"/>
              </a:solidFill>
              <a:effectLst/>
              <a:latin typeface="Fira Mono" panose="020B0509050000020004" pitchFamily="49" charset="0"/>
            </a:endParaRPr>
          </a:p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@reduxjs/toolkit</a:t>
            </a:r>
            <a:endParaRPr lang="tr-TR" dirty="0">
              <a:solidFill>
                <a:schemeClr val="bg1"/>
              </a:solidFill>
            </a:endParaRPr>
          </a:p>
        </p:txBody>
      </p:sp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F4E7F2CA-9BA3-1731-6B7B-FDF17B154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698459"/>
              </p:ext>
            </p:extLst>
          </p:nvPr>
        </p:nvGraphicFramePr>
        <p:xfrm>
          <a:off x="7666182" y="1701608"/>
          <a:ext cx="4525818" cy="4350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6284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9200434C-8704-7B82-9F99-8379C1622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Navbar’ın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düzenlenmesi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4" name="Diyagram 13">
            <a:extLst>
              <a:ext uri="{FF2B5EF4-FFF2-40B4-BE49-F238E27FC236}">
                <a16:creationId xmlns:a16="http://schemas.microsoft.com/office/drawing/2014/main" id="{FB35B43E-62DA-8BA1-D2B8-8D5A9EE14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042772"/>
              </p:ext>
            </p:extLst>
          </p:nvPr>
        </p:nvGraphicFramePr>
        <p:xfrm>
          <a:off x="85436" y="2079047"/>
          <a:ext cx="8266545" cy="493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3BBE556C-4737-DFE9-D392-F40F19BE4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29132"/>
            <a:ext cx="12192000" cy="5852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207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Yup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endParaRPr lang="tr-TR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C632643-7F71-49DC-C7E0-F1512EDF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99" y="1538790"/>
            <a:ext cx="4019573" cy="368718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09A813C-D25A-3500-AA0E-03CE484C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8" y="1538790"/>
            <a:ext cx="3578576" cy="525087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788CBC2-9601-4690-1B71-E5D80CCB7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71863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495F2263-E620-5390-FE2E-450170B6F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Rest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api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ve Express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7354FB9-AAC1-E235-A942-C063D329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2431"/>
            <a:ext cx="6010182" cy="441440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4B27591-CA2A-A3C2-5A5B-9B23E270F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9" y="1697643"/>
            <a:ext cx="3589271" cy="49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Rest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api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ve Express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9C83718-E79B-4223-C554-EF57A06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26" y="2107190"/>
            <a:ext cx="4001655" cy="376217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CE8D1CC-4EF7-5F26-9FE3-DC8E268633C8}"/>
              </a:ext>
            </a:extLst>
          </p:cNvPr>
          <p:cNvSpPr txBox="1"/>
          <p:nvPr/>
        </p:nvSpPr>
        <p:spPr>
          <a:xfrm>
            <a:off x="5338619" y="2107190"/>
            <a:ext cx="5043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Giriş Başarılı olursa yönlendirme işlemi gerçekleştiriliyor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6BC385E-CDAB-DAEE-ECFA-87C86F5B0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13072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Header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sayfası ve ilk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wow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entegrasyonu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7ADA64-8DCF-D4CD-91E3-44EEED5E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3510"/>
            <a:ext cx="6704593" cy="353097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5E0867F-D0C5-6E27-BBCC-0544A00A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849" y="2185941"/>
            <a:ext cx="3000375" cy="14763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634342F-966A-86E6-5C3A-8E4F75D3F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849" y="1686009"/>
            <a:ext cx="2428875" cy="2190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35C8BC5-E18D-F6AF-99F0-133BA5A2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90153"/>
            <a:ext cx="107918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161</Words>
  <Application>Microsoft Office PowerPoint</Application>
  <PresentationFormat>Geniş ekran</PresentationFormat>
  <Paragraphs>68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2" baseType="lpstr">
      <vt:lpstr>Adobe Fan Heiti Std B</vt:lpstr>
      <vt:lpstr>Arial</vt:lpstr>
      <vt:lpstr>Bahnschrift SemiBold</vt:lpstr>
      <vt:lpstr>Calibri</vt:lpstr>
      <vt:lpstr>Calibri Light</vt:lpstr>
      <vt:lpstr>Fira Mono</vt:lpstr>
      <vt:lpstr>Office Teması</vt:lpstr>
      <vt:lpstr>TechCareer</vt:lpstr>
      <vt:lpstr>Kullanılan React Kütüphaneleri</vt:lpstr>
      <vt:lpstr>Projenin React’e uygun hale getirilmesi</vt:lpstr>
      <vt:lpstr>Website Çekirdeğinin Kurulması</vt:lpstr>
      <vt:lpstr>Navbar’ın düzenlenmesi</vt:lpstr>
      <vt:lpstr>Yup Validator</vt:lpstr>
      <vt:lpstr>Rest api ve Express Validator </vt:lpstr>
      <vt:lpstr>Rest api ve Express Validator </vt:lpstr>
      <vt:lpstr>Header sayfası ve ilk wow js  entegrasyonu</vt:lpstr>
      <vt:lpstr>Header sayfası ve ilk wow js  entegrasyonu</vt:lpstr>
      <vt:lpstr>Header sayfası ve ilk wow js  entegrasyonu</vt:lpstr>
      <vt:lpstr>Parallax Effect</vt:lpstr>
      <vt:lpstr>Hakkımda</vt:lpstr>
      <vt:lpstr>Çalışmalar</vt:lpstr>
      <vt:lpstr>Çalışmalar</vt:lpstr>
      <vt:lpstr>Çalışmalar</vt:lpstr>
      <vt:lpstr>Çalışmalar</vt:lpstr>
      <vt:lpstr>Çalışmalar</vt:lpstr>
      <vt:lpstr>Çalışmalar</vt:lpstr>
      <vt:lpstr>Date Widget </vt:lpstr>
      <vt:lpstr>Todo </vt:lpstr>
      <vt:lpstr>Date Widget </vt:lpstr>
      <vt:lpstr>Date Widget </vt:lpstr>
      <vt:lpstr>Footer Kısmı</vt:lpstr>
      <vt:lpstr>Date Widget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</dc:title>
  <dc:creator>Hami Berkay Aktaş</dc:creator>
  <cp:lastModifiedBy>Hami Berkay Aktaş</cp:lastModifiedBy>
  <cp:revision>8</cp:revision>
  <dcterms:created xsi:type="dcterms:W3CDTF">2022-05-25T10:55:10Z</dcterms:created>
  <dcterms:modified xsi:type="dcterms:W3CDTF">2022-07-19T17:12:04Z</dcterms:modified>
</cp:coreProperties>
</file>